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0C64C-22F6-24F0-131A-D82FBF1F6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2C3897-6175-15A4-2105-E98645F75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04A01-9A32-5DC0-7210-492201B8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15220-F02B-6569-F389-70CDE652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88CCD-2496-1375-AA3F-E846AA9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5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BE6C9-A916-6188-A0DC-6BA605EE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4BBCC8-121A-3D3D-3C5F-93A471BE2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FC30-9E24-EAF4-B916-CA7633CA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AFCF7-7F02-F550-1F17-BF05595C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8D0D63-5E13-D651-0F42-A166E6C3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B41B27-BF55-852D-D324-A90B657D3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49F70A-79C2-3278-EED6-50546493E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DB1FE-9FA3-027A-CA28-C7871178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E28976-0A85-9F9B-5849-EE543ABF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87EDE-ADDF-2E39-7EEF-BEE83D80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50CE8-805E-819A-C8BB-D8A93E42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4BD03-E856-73E7-D6FC-32182CBC7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35E66-26DB-4BFF-61C1-CB6E29BB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F5EA7-CB82-B97F-2770-2118EF40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4A361-DB21-7718-E693-4382F692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1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F0E84-1CAF-634E-49DB-7F59B54D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2D575-595C-2ECF-78E7-762170928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AC12F-61A8-4131-409C-D4CDA287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62822-7A04-29A5-89E9-700CBB9C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BAF0-B2D9-5910-13D4-FD2013A6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3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BA05B-AD02-B8CA-80FC-85CEF844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C8F4B-19B2-F432-03F8-8DB697B91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F8E61-F0F7-A30E-0663-4847F377D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7DD4AB-4E1A-D62E-F120-64AD0010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E2EFD5-C877-10FE-12DF-15596AB6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E163B-345F-1EB4-AD0F-62A26087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4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11831-8F17-7CF7-0D5A-0E93609B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9CB5-7FE8-762C-8312-59C071C6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A2198-B0A9-2E2A-82AD-DEB0F7888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6A1D2F-D428-D795-F8ED-D52B28C5E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8BB084-0108-C400-8F44-394648BB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46E1B3-3E72-86E4-B8ED-9B9DDF93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927759-6484-D149-08F2-F61D20D5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82B886-BF33-E671-14A5-3A6E1339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59AAB-BCF0-37EA-0DC6-D623217D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BDE65A-4750-EA17-A814-B6831A77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F2FB9-8064-97BB-F633-C222BCF4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1B7A55-CF6A-E2B4-594E-2FD44F66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9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3B4C15-E76E-F6E4-204D-88F34BD7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9FB5EE-7A76-B161-8B96-A311844A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C955D5-6B91-46A0-9E20-4173BE64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4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5AC4B-41BF-5D62-A834-0F8D5215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3B912-89E3-954A-9E76-61E84FDB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70BA7-C0B4-7445-6274-E49A137DD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BDA6ED-DCC1-C7F4-E7D7-75C1C546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F62C7-258C-3914-156E-78CE8D5C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1C0E5-99F9-8E4D-E3E0-BCBF01AA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9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D9195-6E4C-0D6D-D38F-28A818AA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5DFFF4-4F70-8F59-6D34-03DBBC714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3C381-FC7F-F134-DE78-34DB1C429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C906BD-C458-5E3A-1AC1-39878C9D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282E0D-3102-275F-7144-A086FCE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E6AE69-6DFB-802F-37F9-576F25DD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9D29E-2482-A494-59A1-FD9317A9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68DA94-4A17-53B8-17D2-49B02A0B7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32D55-4BBA-6361-7844-863C164DC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8412-A479-4E0C-BDBF-54B53922685C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DABD89-95BB-069A-F6C6-24EFCE18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62738-3C18-5F0A-7303-BB7926774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F6AD-DCCE-46DF-8006-925ED7384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D3A09E-F434-3417-771F-50F40394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DB8B3-902C-A6F1-EFCA-2354222BBB84}"/>
              </a:ext>
            </a:extLst>
          </p:cNvPr>
          <p:cNvSpPr txBox="1"/>
          <p:nvPr/>
        </p:nvSpPr>
        <p:spPr>
          <a:xfrm>
            <a:off x="1828800" y="665825"/>
            <a:ext cx="936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Чановский детский сад №5 Чановского района Новосибирской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1AA93-3E8D-1024-9949-9EDA50879ABC}"/>
              </a:ext>
            </a:extLst>
          </p:cNvPr>
          <p:cNvSpPr txBox="1"/>
          <p:nvPr/>
        </p:nvSpPr>
        <p:spPr>
          <a:xfrm>
            <a:off x="2476871" y="2521258"/>
            <a:ext cx="7732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Межрегионального Чемпионата «Юный мастер»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«Дизайн одежды и аксессуаров»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Наврузова Н.К.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Кряжевская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Н.П.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</a:t>
            </a:r>
          </a:p>
        </p:txBody>
      </p:sp>
    </p:spTree>
    <p:extLst>
      <p:ext uri="{BB962C8B-B14F-4D97-AF65-F5344CB8AC3E}">
        <p14:creationId xmlns:p14="http://schemas.microsoft.com/office/powerpoint/2010/main" val="29439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74F2AD-E2F5-AA34-A981-610213A4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F2651-9D41-4581-94D6-5FBA4306CD00}"/>
              </a:ext>
            </a:extLst>
          </p:cNvPr>
          <p:cNvSpPr txBox="1"/>
          <p:nvPr/>
        </p:nvSpPr>
        <p:spPr>
          <a:xfrm>
            <a:off x="1157524" y="-89793"/>
            <a:ext cx="1033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мы выбрали эту профессию?»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7F7A89-38C1-46D7-FB15-2666AC7DC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9356" r="9472"/>
          <a:stretch/>
        </p:blipFill>
        <p:spPr>
          <a:xfrm>
            <a:off x="3035367" y="441524"/>
            <a:ext cx="5617974" cy="2987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0CA100-4A2F-E5F7-447B-C0C5D764B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0" b="4073"/>
          <a:stretch/>
        </p:blipFill>
        <p:spPr>
          <a:xfrm>
            <a:off x="10962" y="0"/>
            <a:ext cx="2466395" cy="402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0907C7-0961-8A02-2FF8-69E3920CDF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6" b="5992"/>
          <a:stretch/>
        </p:blipFill>
        <p:spPr>
          <a:xfrm>
            <a:off x="1821812" y="3007915"/>
            <a:ext cx="2403240" cy="411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DD7473-341F-DEB4-D0DD-562EBAC082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 b="13607"/>
          <a:stretch/>
        </p:blipFill>
        <p:spPr>
          <a:xfrm>
            <a:off x="7022938" y="3315757"/>
            <a:ext cx="2452594" cy="3644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2325E7-A2BA-D76E-10E6-04AE3EC0D5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17516" b="5073"/>
          <a:stretch/>
        </p:blipFill>
        <p:spPr>
          <a:xfrm>
            <a:off x="9522693" y="1677880"/>
            <a:ext cx="2347137" cy="3935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F1EE44-217B-A36F-7B66-889D191DA32B}"/>
              </a:ext>
            </a:extLst>
          </p:cNvPr>
          <p:cNvSpPr txBox="1"/>
          <p:nvPr/>
        </p:nvSpPr>
        <p:spPr>
          <a:xfrm>
            <a:off x="95630" y="4074850"/>
            <a:ext cx="2123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яркие, роскошные платья.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886385-9B0B-CBEF-AD74-E2C38D914F50}"/>
              </a:ext>
            </a:extLst>
          </p:cNvPr>
          <p:cNvSpPr txBox="1"/>
          <p:nvPr/>
        </p:nvSpPr>
        <p:spPr>
          <a:xfrm>
            <a:off x="4413099" y="3429000"/>
            <a:ext cx="3203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создают дизайнеры одежды и аксессуаров.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FB9FC-70E9-C7B2-07CA-CB5308968E54}"/>
              </a:ext>
            </a:extLst>
          </p:cNvPr>
          <p:cNvSpPr txBox="1"/>
          <p:nvPr/>
        </p:nvSpPr>
        <p:spPr>
          <a:xfrm>
            <a:off x="8700502" y="543088"/>
            <a:ext cx="316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блестящую одежду и модные аксессуары.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E57E89-E37A-AC4A-D001-A3ACDD276DC5}"/>
              </a:ext>
            </a:extLst>
          </p:cNvPr>
          <p:cNvSpPr txBox="1"/>
          <p:nvPr/>
        </p:nvSpPr>
        <p:spPr>
          <a:xfrm>
            <a:off x="4353021" y="5472161"/>
            <a:ext cx="2242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спортивную одежду</a:t>
            </a:r>
            <a:r>
              <a:rPr lang="ru-RU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819BB-CAD6-9BEC-7148-643910A217EE}"/>
              </a:ext>
            </a:extLst>
          </p:cNvPr>
          <p:cNvSpPr txBox="1"/>
          <p:nvPr/>
        </p:nvSpPr>
        <p:spPr>
          <a:xfrm>
            <a:off x="9475532" y="5575284"/>
            <a:ext cx="2716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модную, современную одежду.</a:t>
            </a:r>
          </a:p>
        </p:txBody>
      </p:sp>
    </p:spTree>
    <p:extLst>
      <p:ext uri="{BB962C8B-B14F-4D97-AF65-F5344CB8AC3E}">
        <p14:creationId xmlns:p14="http://schemas.microsoft.com/office/powerpoint/2010/main" val="421284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5DCEF3-CCA4-F501-C84F-8A1195D4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6AEA72-9370-6FBB-4163-0EF6DF6773C7}"/>
              </a:ext>
            </a:extLst>
          </p:cNvPr>
          <p:cNvSpPr txBox="1"/>
          <p:nvPr/>
        </p:nvSpPr>
        <p:spPr>
          <a:xfrm>
            <a:off x="2006354" y="0"/>
            <a:ext cx="84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профессии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448DEF-C31F-786C-C8D9-6615259A7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13175"/>
          <a:stretch/>
        </p:blipFill>
        <p:spPr>
          <a:xfrm>
            <a:off x="169045" y="468682"/>
            <a:ext cx="5878287" cy="2528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32F1EF-E585-8CEE-8095-93A4C6883B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b="11358"/>
          <a:stretch/>
        </p:blipFill>
        <p:spPr>
          <a:xfrm>
            <a:off x="5992869" y="2851073"/>
            <a:ext cx="2443974" cy="3848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84F75A-8759-C5C3-147D-7CAC370A19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8" b="15742"/>
          <a:stretch/>
        </p:blipFill>
        <p:spPr>
          <a:xfrm>
            <a:off x="3245072" y="3861018"/>
            <a:ext cx="2443974" cy="292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A08A37-00FF-1D58-81FB-74D7EE13ED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b="18916"/>
          <a:stretch/>
        </p:blipFill>
        <p:spPr>
          <a:xfrm>
            <a:off x="169045" y="3169711"/>
            <a:ext cx="2613019" cy="3515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7FC14C-A750-AA48-870C-5072AB281FC9}"/>
              </a:ext>
            </a:extLst>
          </p:cNvPr>
          <p:cNvSpPr txBox="1"/>
          <p:nvPr/>
        </p:nvSpPr>
        <p:spPr>
          <a:xfrm>
            <a:off x="6115174" y="754039"/>
            <a:ext cx="5907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одежды и аксессуаров занимается проектированием и созданием нарядов, соответствующих современным модным тенденциям. Дизайнер одежды – специальность, которая включает в себя обязанности художника-модельера и конструктора.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818E8-66A2-AFBD-EB5E-070085DD13E5}"/>
              </a:ext>
            </a:extLst>
          </p:cNvPr>
          <p:cNvSpPr txBox="1"/>
          <p:nvPr/>
        </p:nvSpPr>
        <p:spPr>
          <a:xfrm>
            <a:off x="8507767" y="3649421"/>
            <a:ext cx="3684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Модельер — это специалист, в обязанности которого входит не только изготовление моделей одежды. Он также отвечает за качество ткани, подобранные цвета и аксессуары, то есть полностью за весь процесс образа. </a:t>
            </a:r>
          </a:p>
        </p:txBody>
      </p:sp>
    </p:spTree>
    <p:extLst>
      <p:ext uri="{BB962C8B-B14F-4D97-AF65-F5344CB8AC3E}">
        <p14:creationId xmlns:p14="http://schemas.microsoft.com/office/powerpoint/2010/main" val="38813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43E99-261F-E709-C8BE-D3D0C6D2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5466B-60A8-CC55-CE92-E821BB75F332}"/>
              </a:ext>
            </a:extLst>
          </p:cNvPr>
          <p:cNvSpPr txBox="1"/>
          <p:nvPr/>
        </p:nvSpPr>
        <p:spPr>
          <a:xfrm>
            <a:off x="2086253" y="7664"/>
            <a:ext cx="771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должен уметь, если выбрал данную профессию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00BE8F-4580-7954-D5CE-D8FFF4A71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/>
          <a:stretch/>
        </p:blipFill>
        <p:spPr>
          <a:xfrm>
            <a:off x="5628444" y="3187025"/>
            <a:ext cx="2543454" cy="363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737A35-1F27-CC06-419F-4D941CCC3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34" y="476993"/>
            <a:ext cx="5515992" cy="261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C6456A-5F0B-74B0-B424-794D951F83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r="3635"/>
          <a:stretch/>
        </p:blipFill>
        <p:spPr>
          <a:xfrm>
            <a:off x="195310" y="476993"/>
            <a:ext cx="4353630" cy="231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058E17-89F2-7459-83C3-1C7ED3AEBE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r="15553"/>
          <a:stretch/>
        </p:blipFill>
        <p:spPr>
          <a:xfrm>
            <a:off x="106532" y="3428999"/>
            <a:ext cx="4429958" cy="269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6F7D15-AA27-940F-409F-C7D63B50B8F7}"/>
              </a:ext>
            </a:extLst>
          </p:cNvPr>
          <p:cNvSpPr txBox="1"/>
          <p:nvPr/>
        </p:nvSpPr>
        <p:spPr>
          <a:xfrm>
            <a:off x="306279" y="2782668"/>
            <a:ext cx="486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знать историю костюма, разных стилей и направлений в дизайне.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BF24F3-608C-63A5-4B02-3817A34568DE}"/>
              </a:ext>
            </a:extLst>
          </p:cNvPr>
          <p:cNvSpPr txBox="1"/>
          <p:nvPr/>
        </p:nvSpPr>
        <p:spPr>
          <a:xfrm>
            <a:off x="532660" y="6258757"/>
            <a:ext cx="523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навыков кройки и шитья.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FB865-396D-BD8B-94C1-C2A9EA2DF00E}"/>
              </a:ext>
            </a:extLst>
          </p:cNvPr>
          <p:cNvSpPr txBox="1"/>
          <p:nvPr/>
        </p:nvSpPr>
        <p:spPr>
          <a:xfrm>
            <a:off x="8500367" y="5723738"/>
            <a:ext cx="305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снимать мерки.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EC7CB-1A32-C958-CE75-95FF60BB78B3}"/>
              </a:ext>
            </a:extLst>
          </p:cNvPr>
          <p:cNvSpPr txBox="1"/>
          <p:nvPr/>
        </p:nvSpPr>
        <p:spPr>
          <a:xfrm>
            <a:off x="8500367" y="3090675"/>
            <a:ext cx="347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всех этапов процесса изготовления одежды и аксессуаров.</a:t>
            </a:r>
          </a:p>
        </p:txBody>
      </p:sp>
    </p:spTree>
    <p:extLst>
      <p:ext uri="{BB962C8B-B14F-4D97-AF65-F5344CB8AC3E}">
        <p14:creationId xmlns:p14="http://schemas.microsoft.com/office/powerpoint/2010/main" val="29411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A8827-36AD-F3B3-D363-DE134861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A9C798-041A-947A-E378-513AFAE4D37C}"/>
              </a:ext>
            </a:extLst>
          </p:cNvPr>
          <p:cNvSpPr txBox="1"/>
          <p:nvPr/>
        </p:nvSpPr>
        <p:spPr>
          <a:xfrm>
            <a:off x="283553" y="11713"/>
            <a:ext cx="1147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инструменты и оборудование нужны для выполнения обязанностей в данной профессии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E576A-9454-2EEF-032E-A1E6B07A1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1"/>
          <a:stretch/>
        </p:blipFill>
        <p:spPr>
          <a:xfrm>
            <a:off x="3143776" y="842710"/>
            <a:ext cx="6137590" cy="2534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0A3E30-1F35-2337-C2F5-F8573642E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27982"/>
          <a:stretch/>
        </p:blipFill>
        <p:spPr>
          <a:xfrm>
            <a:off x="2951155" y="4004775"/>
            <a:ext cx="3609338" cy="271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6E414B-74D6-F4F9-007C-B3DED7DDBE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9774"/>
          <a:stretch/>
        </p:blipFill>
        <p:spPr>
          <a:xfrm>
            <a:off x="224443" y="707364"/>
            <a:ext cx="2368070" cy="3972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241941-1F4B-CD88-DEFC-18E7B7E69C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2"/>
          <a:stretch/>
        </p:blipFill>
        <p:spPr>
          <a:xfrm>
            <a:off x="9756307" y="2693483"/>
            <a:ext cx="2211250" cy="4029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AB529E-105F-DB1E-088E-3E77B278F7B7}"/>
              </a:ext>
            </a:extLst>
          </p:cNvPr>
          <p:cNvSpPr txBox="1"/>
          <p:nvPr/>
        </p:nvSpPr>
        <p:spPr>
          <a:xfrm>
            <a:off x="3136943" y="3300290"/>
            <a:ext cx="6122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одежды имеет большой набор швейных инструментов.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EE6739-2FF5-C6EB-3E04-FE282226FFC1}"/>
              </a:ext>
            </a:extLst>
          </p:cNvPr>
          <p:cNvSpPr txBox="1"/>
          <p:nvPr/>
        </p:nvSpPr>
        <p:spPr>
          <a:xfrm>
            <a:off x="315895" y="4892040"/>
            <a:ext cx="2317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сантиметровая лента, различные иглы.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41A07-0F62-CA0A-8252-6B9566474058}"/>
              </a:ext>
            </a:extLst>
          </p:cNvPr>
          <p:cNvSpPr txBox="1"/>
          <p:nvPr/>
        </p:nvSpPr>
        <p:spPr>
          <a:xfrm>
            <a:off x="7024177" y="4297680"/>
            <a:ext cx="2064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машинка, утюг, коллекция тканей, различный материал для рисования.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E7E07D-8020-31B6-3924-9B7B6927A990}"/>
              </a:ext>
            </a:extLst>
          </p:cNvPr>
          <p:cNvSpPr txBox="1"/>
          <p:nvPr/>
        </p:nvSpPr>
        <p:spPr>
          <a:xfrm>
            <a:off x="9902952" y="1088136"/>
            <a:ext cx="173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Портновский манекен, ножницы, линейка.</a:t>
            </a:r>
          </a:p>
        </p:txBody>
      </p:sp>
    </p:spTree>
    <p:extLst>
      <p:ext uri="{BB962C8B-B14F-4D97-AF65-F5344CB8AC3E}">
        <p14:creationId xmlns:p14="http://schemas.microsoft.com/office/powerpoint/2010/main" val="28014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AF55C-7D38-56F0-DA20-51791003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65628-7529-4B5F-E6D6-58A28DCC3291}"/>
              </a:ext>
            </a:extLst>
          </p:cNvPr>
          <p:cNvSpPr txBox="1"/>
          <p:nvPr/>
        </p:nvSpPr>
        <p:spPr>
          <a:xfrm>
            <a:off x="1051561" y="-3675"/>
            <a:ext cx="982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навыками должен обладать профессионал в данной области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DF90BC-B115-D092-A183-D0E5348DA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381" r="5532" b="-381"/>
          <a:stretch/>
        </p:blipFill>
        <p:spPr>
          <a:xfrm>
            <a:off x="7055262" y="457990"/>
            <a:ext cx="4314547" cy="2328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5102FE-8A81-8586-C1F4-205298278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14162"/>
          <a:stretch/>
        </p:blipFill>
        <p:spPr>
          <a:xfrm>
            <a:off x="460693" y="565917"/>
            <a:ext cx="4193603" cy="24158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AE0626-5EAB-3606-4687-E5D19A3DA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b="5350"/>
          <a:stretch/>
        </p:blipFill>
        <p:spPr>
          <a:xfrm>
            <a:off x="6600444" y="3532602"/>
            <a:ext cx="1803522" cy="33253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585217-CFFC-DF6C-3B4D-EEFB2B85E1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14419"/>
          <a:stretch/>
        </p:blipFill>
        <p:spPr>
          <a:xfrm>
            <a:off x="425190" y="3826036"/>
            <a:ext cx="4264607" cy="2531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A1AA1B-B1B8-87B4-E257-EA1A34D45258}"/>
              </a:ext>
            </a:extLst>
          </p:cNvPr>
          <p:cNvSpPr txBox="1"/>
          <p:nvPr/>
        </p:nvSpPr>
        <p:spPr>
          <a:xfrm>
            <a:off x="7278624" y="2981815"/>
            <a:ext cx="419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эстетический вкус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A959A-0A4F-2FC8-7C1D-CDBBDF23B8DE}"/>
              </a:ext>
            </a:extLst>
          </p:cNvPr>
          <p:cNvSpPr txBox="1"/>
          <p:nvPr/>
        </p:nvSpPr>
        <p:spPr>
          <a:xfrm>
            <a:off x="401887" y="6401804"/>
            <a:ext cx="466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</a:t>
            </a:r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D1E87-27C4-F242-7428-97E29D4FA815}"/>
              </a:ext>
            </a:extLst>
          </p:cNvPr>
          <p:cNvSpPr txBox="1"/>
          <p:nvPr/>
        </p:nvSpPr>
        <p:spPr>
          <a:xfrm>
            <a:off x="9070848" y="4864608"/>
            <a:ext cx="247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</a:t>
            </a:r>
            <a:r>
              <a:rPr lang="ru-RU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6985D-0BEB-8E1A-CCA2-84A632149281}"/>
              </a:ext>
            </a:extLst>
          </p:cNvPr>
          <p:cNvSpPr txBox="1"/>
          <p:nvPr/>
        </p:nvSpPr>
        <p:spPr>
          <a:xfrm>
            <a:off x="607627" y="3209507"/>
            <a:ext cx="498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работоспособность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32936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252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a424 omk</dc:creator>
  <cp:lastModifiedBy>a424 omk</cp:lastModifiedBy>
  <cp:revision>2</cp:revision>
  <dcterms:created xsi:type="dcterms:W3CDTF">2024-03-21T08:22:21Z</dcterms:created>
  <dcterms:modified xsi:type="dcterms:W3CDTF">2024-03-22T15:09:00Z</dcterms:modified>
</cp:coreProperties>
</file>